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60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410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057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3391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27171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7152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2876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0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09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2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92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365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68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670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627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791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14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89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5CF924D-C51C-4ECC-8E81-C2C4D5C3F978}" type="datetimeFigureOut">
              <a:rPr lang="en-US" smtClean="0"/>
              <a:t>4/1/2025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2D608C3-56FA-49E2-90D5-9E89654328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461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6813" y="1150375"/>
            <a:ext cx="12005187" cy="4434348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01.04.2025 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сағат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17.00-</a:t>
            </a:r>
            <a:r>
              <a:rPr lang="ru-RU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Шағалалы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а.,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жоғары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агротехникалық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колледжі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МКҚК </a:t>
            </a:r>
            <a:b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жылы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көрсетілген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кызметтер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бойынша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тікелей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эфир </a:t>
            </a:r>
            <a:r>
              <a:rPr lang="ru-RU" sz="2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өткізіледі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01.04.2025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в 17.00</a:t>
            </a:r>
            <a:r>
              <a:rPr lang="ru-RU" sz="1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будет проведен прямой эфир </a:t>
            </a:r>
            <a:b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оказанию государственных 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услуг в 2024 году </a:t>
            </a: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ГККП «Высший агротехнический колледж, с. Чаглинка»</a:t>
            </a:r>
            <a:endParaRPr lang="en-US" sz="2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277" y="0"/>
            <a:ext cx="3848963" cy="19049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5487834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Капля</Template>
  <TotalTime>8</TotalTime>
  <Words>14</Words>
  <Application>Microsoft Office PowerPoint</Application>
  <PresentationFormat>Произвольный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Капля</vt:lpstr>
      <vt:lpstr>01.04.2025 ж. сағат 17.00-де «Шағалалы а., жоғары агротехникалық колледжі» МКҚК  2024 жылы көрсетілген мемлекеттік кызметтер бойынша  тікелей эфир өткізіледі.   01.04.2025г. в 17.00ч. будет проведен прямой эфир  по оказанию государственных услуг в 2024 году  в ГККП «Высший агротехнический колледж, с. Чаглинка»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28.03.2025ж. сағат 17.00-де «Шағалалы а., жоғары агротехникалық колледжі» МККК  2024 жылы көрсетілген мемлекеттік кызметтер бойынша  тікелей эфир өткізіледі.   28.03.2025г. в 17.00ч. будет проведен прямой эфир  по оказанию государственных услуг в 2024 году  в ГККП «Высший агротехнический колледж, с. Чаглинка»</dc:title>
  <dc:creator>User</dc:creator>
  <cp:lastModifiedBy>priemnaya</cp:lastModifiedBy>
  <cp:revision>4</cp:revision>
  <dcterms:created xsi:type="dcterms:W3CDTF">2025-03-26T04:57:48Z</dcterms:created>
  <dcterms:modified xsi:type="dcterms:W3CDTF">2025-04-01T04:43:19Z</dcterms:modified>
</cp:coreProperties>
</file>